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       ДЕСЯТИДНЕВНОЕ МЕНЮ       ( </a:t>
            </a:r>
            <a:r>
              <a:rPr lang="ru-RU" sz="27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1-3 ЛЕТ </a:t>
            </a:r>
            <a: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Макаронные изделия отварные с сыром, чай с сахаром, печенье, хлеб белый пшеничный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ос\Downloads\IMG-20201207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78827" y="535761"/>
            <a:ext cx="4786346" cy="700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4  </a:t>
            </a:r>
            <a:b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Каша  из хлопьев овсяных (геркулес) ,чай с сахаром, бутерброд с маслом</a:t>
            </a:r>
            <a:endParaRPr lang="ru-RU" sz="2400" dirty="0"/>
          </a:p>
        </p:txBody>
      </p:sp>
      <p:pic>
        <p:nvPicPr>
          <p:cNvPr id="4" name="Picture 3" descr="C:\Users\Владос\Downloads\IMG-20201211-WA0040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88" y="392880"/>
            <a:ext cx="4929225" cy="714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картофельный с макаронными изделиями, бифштекс рубленный паровой, сметанный соус, картофель отварной, кисель из сока, хлеб белый пшеничный, хлеб ржаной, соленый огурец.</a:t>
            </a:r>
            <a:endParaRPr lang="ru-RU" sz="2400" dirty="0"/>
          </a:p>
        </p:txBody>
      </p:sp>
      <p:pic>
        <p:nvPicPr>
          <p:cNvPr id="4" name="Picture 2" descr="C:\Users\Владос\Downloads\IMG-20201211-WA0038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21704" y="178569"/>
            <a:ext cx="4572030" cy="7786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Пудинг  из творога с рисом, соус  молочный сладкий , йогурт</a:t>
            </a:r>
            <a:endParaRPr lang="ru-RU" sz="2800" dirty="0"/>
          </a:p>
        </p:txBody>
      </p:sp>
      <p:pic>
        <p:nvPicPr>
          <p:cNvPr id="4" name="Picture 2" descr="C:\Users\Владос\Downloads\IMG-20201211-WA0154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89" y="250004"/>
            <a:ext cx="4929223" cy="7429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Каша «Дружба», хлеб белый пшеничный, кофейный напиток на молоке, пряник</a:t>
            </a:r>
            <a:endParaRPr lang="ru-RU" sz="2400" dirty="0"/>
          </a:p>
        </p:txBody>
      </p:sp>
      <p:pic>
        <p:nvPicPr>
          <p:cNvPr id="4" name="Picture 2" descr="C:\Users\Владос\Downloads\IMG-20201209-WA0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3107" y="357162"/>
            <a:ext cx="4929225" cy="7072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картофельный с бобовыми, картофельная запеканка с мясом, икра морковная, хлеб белый пшеничный, хлеб ржаной, компот из сухофруктов</a:t>
            </a:r>
            <a:endParaRPr lang="ru-RU" sz="2400" dirty="0"/>
          </a:p>
        </p:txBody>
      </p:sp>
      <p:pic>
        <p:nvPicPr>
          <p:cNvPr id="4" name="Picture 2" descr="C:\Users\Владос\Downloads\IMG-20201209-WA0092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1" y="285726"/>
            <a:ext cx="4929222" cy="7500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Булочка домашняя, молоко кипяченое, свежее яблоко</a:t>
            </a:r>
            <a:endParaRPr lang="ru-RU" sz="2400" dirty="0"/>
          </a:p>
        </p:txBody>
      </p:sp>
      <p:pic>
        <p:nvPicPr>
          <p:cNvPr id="4" name="Picture 2" descr="C:\Users\Владос\Downloads\IMG-20201209-WA0133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82" y="1600200"/>
            <a:ext cx="59054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  <a:r>
              <a:rPr lang="ru-RU" sz="2400" b="1" i="1" u="sng" dirty="0" smtClean="0">
                <a:solidFill>
                  <a:srgbClr val="FF0000"/>
                </a:solidFill>
              </a:rPr>
              <a:t>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Омлет  натуральный,   икра  кабачковая,   чай с молоком,  хлеб  белый  пшеничный</a:t>
            </a:r>
            <a:endParaRPr lang="ru-RU" sz="2400" dirty="0"/>
          </a:p>
        </p:txBody>
      </p:sp>
      <p:pic>
        <p:nvPicPr>
          <p:cNvPr id="4" name="Picture 2" descr="C:\Users\Владос\Downloads\IMG-20201130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5985" y="428603"/>
            <a:ext cx="4786345" cy="7215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Свекольник, сложный гарнир, тефтеля из говядины на пару, соленый огурец, компот из свежих яблок, хлеб белый пшеничный, хлеб ржаной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Picture 2" descr="C:\Users\Владос\Downloads\IMG-20201130-WA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85985" y="357165"/>
            <a:ext cx="4786344" cy="735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Запеканка из творога, соус молочный сладкий, ряженка</a:t>
            </a:r>
            <a:endParaRPr lang="ru-RU" sz="2400" dirty="0"/>
          </a:p>
        </p:txBody>
      </p:sp>
      <p:pic>
        <p:nvPicPr>
          <p:cNvPr id="4" name="Picture 2" descr="C:\Users\Владос\Downloads\IMG-20201130-WA0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401" y="249994"/>
            <a:ext cx="5000637" cy="7072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Бутерброд с сыром и маслом, каша пшеничная вязкая, чай с сахаром, хлеб белый пшеничн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ый</a:t>
            </a:r>
            <a:endParaRPr lang="ru-RU" sz="2400" dirty="0"/>
          </a:p>
        </p:txBody>
      </p:sp>
      <p:pic>
        <p:nvPicPr>
          <p:cNvPr id="4" name="Picture 2" descr="C:\Users\Владос\Downloads\IMG-20201203-WA0035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1" y="428601"/>
            <a:ext cx="5000659" cy="714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Борщ с капустой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картофелем,пюре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картофельное,говядина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отварная,хлеб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белый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пшеничный,хлеб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ржаной,огурец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солёный,компот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из свежих яблок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ос\Downloads\IMG-20201207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572427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картофельный с клёцками с мясом птицы, рыба тушеная в сметанном соусе, картофельное пюре, компот из смеси сухофруктов, хлеб белый пшеничный, хлеб ржаной, капуста квашеная</a:t>
            </a:r>
            <a:endParaRPr lang="ru-RU" sz="2400" dirty="0"/>
          </a:p>
        </p:txBody>
      </p:sp>
      <p:pic>
        <p:nvPicPr>
          <p:cNvPr id="4" name="Picture 2" descr="C:\Users\Владос\Downloads\IMG-20201203-WA0088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5950" y="107129"/>
            <a:ext cx="5072101" cy="757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Овощи в молочном соусе, булочка домашняя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кофейный напиток  на молоке, хлеб белый пшеничный </a:t>
            </a:r>
            <a:endParaRPr lang="ru-RU" sz="2400" dirty="0"/>
          </a:p>
        </p:txBody>
      </p:sp>
      <p:pic>
        <p:nvPicPr>
          <p:cNvPr id="4" name="Picture 2" descr="C:\Users\Владос\Downloads\IMG-20201203-WA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2" y="428599"/>
            <a:ext cx="5000659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молочный с макаронными изделиями, чай с молоком, пряник, хлеб белый пшеничный</a:t>
            </a:r>
            <a:endParaRPr lang="ru-RU" sz="2800" dirty="0"/>
          </a:p>
        </p:txBody>
      </p:sp>
      <p:pic>
        <p:nvPicPr>
          <p:cNvPr id="4" name="Picture 2" descr="C:\Users\Владос\Downloads\IMG-20201202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600200"/>
            <a:ext cx="70009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крестьянский с крупой, плов из отварной говядины, икра свекольная, сок фруктово-ягодный, хлеб белый пшеничный, хлеб ржано-пшеничный</a:t>
            </a:r>
            <a:endParaRPr lang="ru-RU" sz="2400" dirty="0"/>
          </a:p>
        </p:txBody>
      </p:sp>
      <p:pic>
        <p:nvPicPr>
          <p:cNvPr id="4" name="Picture 2" descr="C:\Users\Владос\Downloads\IMG-20201202-WA0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1" y="428602"/>
            <a:ext cx="5072097" cy="7072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Сырники из творога запеченные, соус молочный сладкий, йогурт</a:t>
            </a:r>
            <a:endParaRPr lang="ru-RU" sz="2400" b="1" dirty="0"/>
          </a:p>
        </p:txBody>
      </p:sp>
      <p:pic>
        <p:nvPicPr>
          <p:cNvPr id="4" name="Picture 2" descr="C:\Users\Владос\Downloads\IMG-2020120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00200"/>
            <a:ext cx="64294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9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Каша рисовая вязкая, кофейный напиток на молоке,1/2 яйцо куриное отварное, бутерброд с маслом</a:t>
            </a:r>
            <a:endParaRPr lang="ru-RU" sz="2800" dirty="0"/>
          </a:p>
        </p:txBody>
      </p:sp>
      <p:pic>
        <p:nvPicPr>
          <p:cNvPr id="4" name="Picture 2" descr="C:\Users\Владос\Downloads\IMG-20201201-WA0021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3110" y="357161"/>
            <a:ext cx="4857781" cy="714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Рассольник со сметаной, фрикадельки рыбные, картофель отварной, горошек зелёный, хлеб белый ржаной, хлеб ржано-пшеничный. кисель из свежих яблок</a:t>
            </a:r>
            <a:endParaRPr lang="ru-RU" sz="2400" dirty="0"/>
          </a:p>
        </p:txBody>
      </p:sp>
      <p:pic>
        <p:nvPicPr>
          <p:cNvPr id="4" name="Picture 2" descr="C:\Users\Владос\Downloads\IMG-20201201-WA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90" y="464321"/>
            <a:ext cx="4929221" cy="714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Рагу овощное, колбасные изделия отварные (сад),чай с сахаром, хлеб пшеничны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/>
          </a:p>
        </p:txBody>
      </p:sp>
      <p:pic>
        <p:nvPicPr>
          <p:cNvPr id="4" name="Picture 2" descr="C:\Users\Владос\Downloads\IMG-20201201-WA0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ДЕНЬ10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молочный с лапшой, какао с молоком, бутерброд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 маслом и сыром</a:t>
            </a:r>
            <a:endParaRPr lang="ru-RU" sz="2400" dirty="0"/>
          </a:p>
        </p:txBody>
      </p:sp>
      <p:pic>
        <p:nvPicPr>
          <p:cNvPr id="1026" name="Picture 2" descr="C:\Users\Владос\Downloads\IMG-2020121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600200"/>
            <a:ext cx="7286676" cy="4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Щи из свежей капусты с картофелем, бефстроганов из отварной говядины, соус сметанный, каша гречневая  рассыпчатая, компот из смеси сухофруктов, помидор солёный, хлеб белый пшеничный, хлеб ржаной</a:t>
            </a:r>
            <a:endParaRPr lang="ru-RU" sz="2400" dirty="0"/>
          </a:p>
        </p:txBody>
      </p:sp>
      <p:pic>
        <p:nvPicPr>
          <p:cNvPr id="4" name="Picture 2" descr="C:\Users\Владос\Downloads\IMG-20201204-WA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Омлет натуральный, икра свекольная, кофейный напиток на молоке, хлеб  белый пшеничный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Владос\Downloads\IMG-20201207-WA0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35953" y="464321"/>
            <a:ext cx="4857780" cy="707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Сдоба обыкновенная,  ряженка,  свежее яблоко</a:t>
            </a:r>
            <a:endParaRPr lang="ru-RU" sz="2800" dirty="0"/>
          </a:p>
        </p:txBody>
      </p:sp>
      <p:pic>
        <p:nvPicPr>
          <p:cNvPr id="4" name="Picture 2" descr="C:\Users\Владос\Downloads\IMG-20201204-WA0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673" y="500038"/>
            <a:ext cx="5000657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2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молочный с крупой, какао на молоке, бутерброд с маслом и сыром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Владос\Downloads\IMG-20201208-WA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50265" y="250006"/>
            <a:ext cx="4714907" cy="7500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Рассольник ленинградский со сметаной, биточки рыбные, капуста тушеная, помидор солёный, хлеб белый пшеничный, хлеб ржаной, кисель из сока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ос\Downloads\IMG-20201208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600200"/>
            <a:ext cx="7286676" cy="468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Запеканка  из творога, соус молочный сладкий, чай с сахаром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Владос\Downloads\IMG-20201208-WA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78831" y="607194"/>
            <a:ext cx="4714906" cy="678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ЗАВТРАК: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молочный с макаронными изделиями, хлеб белый пшеничный, пряник, чай с молоком</a:t>
            </a:r>
            <a:endParaRPr lang="ru-RU" sz="2400" dirty="0"/>
          </a:p>
        </p:txBody>
      </p:sp>
      <p:pic>
        <p:nvPicPr>
          <p:cNvPr id="4" name="Picture 2" descr="C:\Users\Владос\Downloads\IMG-20201210-WA0017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07390" y="535760"/>
            <a:ext cx="4857783" cy="707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Суп  из овощей с фасолью, плов из отварной птицы, капуста квашеная, хлеб белый пшеничный, хлеб ржаной, компот из сухофруктов</a:t>
            </a:r>
            <a:endParaRPr lang="ru-RU" sz="2400" dirty="0"/>
          </a:p>
        </p:txBody>
      </p:sp>
      <p:pic>
        <p:nvPicPr>
          <p:cNvPr id="4" name="Picture 2" descr="C:\Users\Владос\Downloads\IMG-20201210-WA0108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572427" cy="4757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ПОЛДНИК: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Пюре картофельное, рыба  отварная, помидор солёный, хлеб белый пшеничный, кофейный напиток на молоке</a:t>
            </a:r>
            <a:endParaRPr lang="ru-RU" sz="2400" dirty="0"/>
          </a:p>
        </p:txBody>
      </p:sp>
      <p:pic>
        <p:nvPicPr>
          <p:cNvPr id="4" name="Picture 2" descr="C:\Users\Владос\Downloads\IMG-20201210-WA0138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43109" y="285726"/>
            <a:ext cx="5000664" cy="7143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433</Words>
  <Application>Microsoft Office PowerPoint</Application>
  <PresentationFormat>Экран 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ДЕСЯТИДНЕВНОЕ МЕНЮ       ( 1-3 ЛЕТ )  ДЕНЬ 1   ЗАВТРАК: Макаронные изделия отварные с сыром, чай с сахаром, печенье, хлеб белый пшеничный</vt:lpstr>
      <vt:lpstr>ОБЕД: Борщ с капустой и картофелем,пюре картофельное,говядина отварная,хлеб белый пшеничный,хлеб ржаной,огурец солёный,компот из свежих яблок</vt:lpstr>
      <vt:lpstr>ПОЛДНИК: Омлет натуральный, икра свекольная, кофейный напиток на молоке, хлеб  белый пшеничный</vt:lpstr>
      <vt:lpstr>ДЕНЬ 2  ЗАВТРАК:  Суп молочный с крупой, какао на молоке, бутерброд с маслом и сыром</vt:lpstr>
      <vt:lpstr>ОБЕД: Рассольник ленинградский со сметаной, биточки рыбные, капуста тушеная, помидор солёный, хлеб белый пшеничный, хлеб ржаной, кисель из сока</vt:lpstr>
      <vt:lpstr>ПОЛДНИК: Запеканка  из творога, соус молочный сладкий, чай с сахаром</vt:lpstr>
      <vt:lpstr>ДЕНЬ 3  ЗАВТРАК: Суп молочный с макаронными изделиями, хлеб белый пшеничный, пряник, чай с молоком</vt:lpstr>
      <vt:lpstr>ОБЕД: Суп  из овощей с фасолью, плов из отварной птицы, капуста квашеная, хлеб белый пшеничный, хлеб ржаной, компот из сухофруктов</vt:lpstr>
      <vt:lpstr>ПОЛДНИК: Пюре картофельное, рыба  отварная, помидор солёный, хлеб белый пшеничный, кофейный напиток на молоке</vt:lpstr>
      <vt:lpstr>ДЕНЬ 4   ЗАВТРАК: Каша  из хлопьев овсяных (геркулес) ,чай с сахаром, бутерброд с маслом</vt:lpstr>
      <vt:lpstr>ОБЕД:  Суп картофельный с макаронными изделиями, бифштекс рубленный паровой, сметанный соус, картофель отварной, кисель из сока, хлеб белый пшеничный, хлеб ржаной, соленый огурец.</vt:lpstr>
      <vt:lpstr>ПОЛДНИК: Пудинг  из творога с рисом, соус  молочный сладкий , йогурт</vt:lpstr>
      <vt:lpstr>ДЕНЬ 5 ЗАВТРАК: Каша «Дружба», хлеб белый пшеничный, кофейный напиток на молоке, пряник</vt:lpstr>
      <vt:lpstr>ОБЕД: Суп картофельный с бобовыми, картофельная запеканка с мясом, икра морковная, хлеб белый пшеничный, хлеб ржаной, компот из сухофруктов</vt:lpstr>
      <vt:lpstr>ПОЛДНИК: Булочка домашняя, молоко кипяченое, свежее яблоко</vt:lpstr>
      <vt:lpstr>ДЕНЬ 6  ЗАВТРАК:  Омлет  натуральный,   икра  кабачковая,   чай с молоком,  хлеб  белый  пшеничный</vt:lpstr>
      <vt:lpstr>Обед: Свекольник, сложный гарнир, тефтеля из говядины на пару, соленый огурец, компот из свежих яблок, хлеб белый пшеничный, хлеб ржаной.</vt:lpstr>
      <vt:lpstr>Полдник: Запеканка из творога, соус молочный сладкий, ряженка</vt:lpstr>
      <vt:lpstr>ДЕНЬ 7  ЗАВТРАК: Бутерброд с сыром и маслом, каша пшеничная вязкая, чай с сахаром, хлеб белый пшеничный</vt:lpstr>
      <vt:lpstr>Обед: Суп картофельный с клёцками с мясом птицы, рыба тушеная в сметанном соусе, картофельное пюре, компот из смеси сухофруктов, хлеб белый пшеничный, хлеб ржаной, капуста квашеная</vt:lpstr>
      <vt:lpstr>Полдник: Овощи в молочном соусе, булочка домашняя, кофейный напиток  на молоке, хлеб белый пшеничный </vt:lpstr>
      <vt:lpstr>ДЕНЬ 8  ЗАВТРАК:  Суп молочный с макаронными изделиями, чай с молоком, пряник, хлеб белый пшеничный</vt:lpstr>
      <vt:lpstr>ОБЕД: Суп крестьянский с крупой, плов из отварной говядины, икра свекольная, сок фруктово-ягодный, хлеб белый пшеничный, хлеб ржано-пшеничный</vt:lpstr>
      <vt:lpstr>ПОЛДНИК: Сырники из творога запеченные, соус молочный сладкий, йогурт</vt:lpstr>
      <vt:lpstr>ДЕНЬ 9 ЗАВТРАК: Каша рисовая вязкая, кофейный напиток на молоке,1/2 яйцо куриное отварное, бутерброд с маслом</vt:lpstr>
      <vt:lpstr>ОБЕД:  Рассольник со сметаной, фрикадельки рыбные, картофель отварной, горошек зелёный, хлеб белый ржаной, хлеб ржано-пшеничный. кисель из свежих яблок</vt:lpstr>
      <vt:lpstr>ПОЛДНИК: Рагу овощное, колбасные изделия отварные (сад),чай с сахаром, хлеб пшеничный</vt:lpstr>
      <vt:lpstr>ДЕНЬ10  Завтрак: Суп молочный с лапшой, какао с молоком, бутерброд с маслом и сыром</vt:lpstr>
      <vt:lpstr>ОБЕД: Щи из свежей капусты с картофелем, бефстроганов из отварной говядины, соус сметанный, каша гречневая  рассыпчатая, компот из смеси сухофруктов, помидор солёный, хлеб белый пшеничный, хлеб ржаной</vt:lpstr>
      <vt:lpstr>ПОЛДНИК: Сдоба обыкновенная,  ряженка,  свежее яблоко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ДЕСЯТИДНЕВНОЕ МЕНЮ САД 3-7 ЛЕТ  ДЕНЬ 1  ЗАВТРАК: Макаронные изделия отварные с сыром, чай с сахаром, печенье, хлеб белый пшеничный</dc:title>
  <dc:creator>Владос</dc:creator>
  <cp:lastModifiedBy>Владос</cp:lastModifiedBy>
  <cp:revision>10</cp:revision>
  <dcterms:created xsi:type="dcterms:W3CDTF">2020-12-17T10:05:46Z</dcterms:created>
  <dcterms:modified xsi:type="dcterms:W3CDTF">2020-12-18T04:46:05Z</dcterms:modified>
</cp:coreProperties>
</file>