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2515E-56B7-468A-ADC9-3DA0375DEB0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7BAC3-CDCD-4D22-B867-407D5A48E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2515E-56B7-468A-ADC9-3DA0375DEB0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7BAC3-CDCD-4D22-B867-407D5A48E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2515E-56B7-468A-ADC9-3DA0375DEB0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7BAC3-CDCD-4D22-B867-407D5A48E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2515E-56B7-468A-ADC9-3DA0375DEB0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7BAC3-CDCD-4D22-B867-407D5A48E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2515E-56B7-468A-ADC9-3DA0375DEB0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7BAC3-CDCD-4D22-B867-407D5A48E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2515E-56B7-468A-ADC9-3DA0375DEB0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7BAC3-CDCD-4D22-B867-407D5A48E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2515E-56B7-468A-ADC9-3DA0375DEB0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7BAC3-CDCD-4D22-B867-407D5A48E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2515E-56B7-468A-ADC9-3DA0375DEB0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7BAC3-CDCD-4D22-B867-407D5A48E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2515E-56B7-468A-ADC9-3DA0375DEB0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7BAC3-CDCD-4D22-B867-407D5A48E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2515E-56B7-468A-ADC9-3DA0375DEB0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7BAC3-CDCD-4D22-B867-407D5A48E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2515E-56B7-468A-ADC9-3DA0375DEB0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7BAC3-CDCD-4D22-B867-407D5A48E1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B12515E-56B7-468A-ADC9-3DA0375DEB0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577BAC3-CDCD-4D22-B867-407D5A48E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dirty="0" smtClean="0"/>
              <a:t>ФОТООТЧЁТ </a:t>
            </a:r>
            <a:br>
              <a:rPr lang="ru-RU" dirty="0" smtClean="0"/>
            </a:br>
            <a:r>
              <a:rPr lang="ru-RU" dirty="0" smtClean="0"/>
              <a:t>«ДЕНЬ ЗДОРОВЬЯ»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Муниципальное Бюджетное Дошкольное Образовательное Учреждение Центр Развития Ребёнка – детский сад № 21 </a:t>
            </a:r>
            <a:r>
              <a:rPr lang="ru-RU" dirty="0" err="1" smtClean="0">
                <a:solidFill>
                  <a:srgbClr val="7030A0"/>
                </a:solidFill>
              </a:rPr>
              <a:t>пос.им.М.Горького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буклеты о здоровом образе жизни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i="1" dirty="0" smtClean="0"/>
              <a:t>Я не боюсь еще и еще раз сказать: забота о здоровье- важнейшая работа воспитателя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solidFill>
            <a:schemeClr val="accent6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rmAutofit fontScale="32500" lnSpcReduction="20000"/>
          </a:bodyPr>
          <a:lstStyle/>
          <a:p>
            <a:r>
              <a:rPr lang="ru-RU" sz="3400" i="1" dirty="0" smtClean="0"/>
              <a:t>От жизнерадостности, бодрости детей зависит их духовная жизнь, прочность знаний, вера в свои силы." </a:t>
            </a:r>
            <a:endParaRPr lang="ru-RU" sz="3400" dirty="0" smtClean="0"/>
          </a:p>
          <a:p>
            <a:r>
              <a:rPr lang="ru-RU" sz="3400" i="1" dirty="0" smtClean="0"/>
              <a:t>В.С у </a:t>
            </a:r>
            <a:r>
              <a:rPr lang="ru-RU" sz="3400" i="1" dirty="0" err="1" smtClean="0"/>
              <a:t>х</a:t>
            </a:r>
            <a:r>
              <a:rPr lang="ru-RU" sz="3400" i="1" dirty="0" smtClean="0"/>
              <a:t> о м л и </a:t>
            </a:r>
            <a:r>
              <a:rPr lang="ru-RU" sz="3400" i="1" dirty="0" err="1" smtClean="0"/>
              <a:t>н</a:t>
            </a:r>
            <a:r>
              <a:rPr lang="ru-RU" sz="3400" i="1" dirty="0" smtClean="0"/>
              <a:t> с к и </a:t>
            </a:r>
            <a:r>
              <a:rPr lang="ru-RU" sz="3400" i="1" dirty="0" err="1" smtClean="0"/>
              <a:t>й</a:t>
            </a:r>
            <a:r>
              <a:rPr lang="ru-RU" sz="3400" i="1" dirty="0" smtClean="0"/>
              <a:t> </a:t>
            </a:r>
            <a:endParaRPr lang="ru-RU" sz="3400" dirty="0" smtClean="0"/>
          </a:p>
          <a:p>
            <a:endParaRPr lang="ru-RU" dirty="0"/>
          </a:p>
        </p:txBody>
      </p:sp>
      <p:pic>
        <p:nvPicPr>
          <p:cNvPr id="8" name="Содержимое 6" descr="http://www.maaam.ru/upload/blogs/6ba5a844461f46d2a591faf97b8dfcf4.jpg.jpg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8013" y="1719354"/>
            <a:ext cx="3930650" cy="294621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Содержимое 7" descr="http://www.maaam.ru/upload/blogs/5f477b830a364b94faed2af9634a5dbb.jpg.jp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52963" y="1719354"/>
            <a:ext cx="3930650" cy="294621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dirty="0" smtClean="0"/>
              <a:t>Здоровье-это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r"/>
            <a:endParaRPr lang="ru-RU" dirty="0" smtClean="0"/>
          </a:p>
          <a:p>
            <a:r>
              <a:rPr lang="ru-RU" sz="2000" dirty="0" smtClean="0"/>
              <a:t>Состояние полного физического, психологического и социального благополучия, а не просто отсутствие болезней или физических дефектов. </a:t>
            </a:r>
          </a:p>
          <a:p>
            <a:r>
              <a:rPr lang="ru-RU" sz="2000" dirty="0" smtClean="0"/>
              <a:t>(по определению Всемирной организации здравоохранения)   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post-53751-1221158065т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574086" flipH="1" flipV="1">
            <a:off x="4707392" y="2486521"/>
            <a:ext cx="3246127" cy="21195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Утренняя гимнастика-залог бодрости на весь день</a:t>
            </a:r>
            <a:endParaRPr lang="ru-RU" dirty="0"/>
          </a:p>
        </p:txBody>
      </p:sp>
      <p:pic>
        <p:nvPicPr>
          <p:cNvPr id="1026" name="Picture 2" descr="G:\утр гимнастика\100_16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250354"/>
            <a:ext cx="3932238" cy="29491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7" name="Picture 3" descr="G:\утр гимнастика\100_15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150" y="1250950"/>
            <a:ext cx="3930650" cy="2947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2800" dirty="0" smtClean="0"/>
              <a:t>«День Здоровья» в нашем детском саду всегда проходит очень интересно</a:t>
            </a:r>
            <a:endParaRPr lang="ru-RU" sz="2800" dirty="0"/>
          </a:p>
        </p:txBody>
      </p:sp>
      <p:pic>
        <p:nvPicPr>
          <p:cNvPr id="1026" name="Picture 2" descr="C:\Users\admin\Desktop\документы ДОУ\2011-2012 уч.г\2012-2013 уч.г\фото День Космонавтики\SAM_07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" y="1250354"/>
            <a:ext cx="3932238" cy="2949179"/>
          </a:xfrm>
          <a:prstGeom prst="rect">
            <a:avLst/>
          </a:prstGeom>
          <a:noFill/>
        </p:spPr>
      </p:pic>
      <p:pic>
        <p:nvPicPr>
          <p:cNvPr id="1027" name="Picture 3" descr="C:\Users\admin\Desktop\документы ДОУ\2011-2012 уч.г\2012-2013 уч.г\фото День Космонавтики\SAM_07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56150" y="1250950"/>
            <a:ext cx="3930650" cy="2947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На «День здоровья» приходят даже наши мамочки</a:t>
            </a:r>
            <a:endParaRPr lang="ru-RU" dirty="0"/>
          </a:p>
        </p:txBody>
      </p:sp>
      <p:pic>
        <p:nvPicPr>
          <p:cNvPr id="2050" name="Picture 2" descr="C:\Users\admin\Desktop\документы ДОУ\2011-2012 уч.г\2012-2013 уч.г\фото спортивный праздник\DSCF35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" y="1250354"/>
            <a:ext cx="3932238" cy="29491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1" name="Picture 3" descr="C:\Users\admin\Desktop\документы ДОУ\2011-2012 уч.г\2012-2013 уч.г\фото спортивный праздник\DSCF34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56150" y="1250950"/>
            <a:ext cx="3930650" cy="2947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/>
              <a:t>Малышам особенно приятно «искупаться» в лучах первого весеннего солнышка</a:t>
            </a:r>
            <a:endParaRPr lang="ru-RU" sz="3200" dirty="0"/>
          </a:p>
        </p:txBody>
      </p:sp>
      <p:pic>
        <p:nvPicPr>
          <p:cNvPr id="3074" name="Picture 2" descr="C:\Users\admin\Desktop\документы ДОУ\АТТЕСТАЦИЯ\2013-2014 уч. год\день здоровья\DSC_01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" y="1250354"/>
            <a:ext cx="3932238" cy="2949179"/>
          </a:xfrm>
          <a:prstGeom prst="rect">
            <a:avLst/>
          </a:prstGeom>
          <a:noFill/>
        </p:spPr>
      </p:pic>
      <p:pic>
        <p:nvPicPr>
          <p:cNvPr id="3075" name="Picture 3" descr="C:\Users\admin\Desktop\документы ДОУ\АТТЕСТАЦИЯ\2013-2014 уч. год\день здоровья\DSC_01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56150" y="1250950"/>
            <a:ext cx="3930650" cy="2947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2800" dirty="0" smtClean="0"/>
              <a:t>Весенние прогулки укрепляют не только физическое, но и психическое здоровье дошколят  </a:t>
            </a:r>
            <a:endParaRPr lang="ru-RU" sz="2800" dirty="0"/>
          </a:p>
        </p:txBody>
      </p:sp>
      <p:pic>
        <p:nvPicPr>
          <p:cNvPr id="4100" name="Picture 4" descr="C:\Users\admin\Desktop\документы ДОУ\АТТЕСТАЦИЯ\2013-2014 уч. год\день здоровья\DSC_01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" y="1250354"/>
            <a:ext cx="3932238" cy="29491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099" name="Picture 3" descr="C:\Users\admin\Desktop\документы ДОУ\АТТЕСТАЦИЯ\2013-2014 уч. год\день здоровья\DSC_01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56150" y="1250950"/>
            <a:ext cx="3930650" cy="2947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 полезна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цвето-терапия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122" name="Picture 2" descr="C:\Users\admin\Desktop\документы ДОУ\АТТЕСТАЦИЯ\2013-2014 уч. год\день здоровья\DSC_01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" y="1250354"/>
            <a:ext cx="3932238" cy="29491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124" name="Picture 4" descr="C:\Users\admin\Desktop\документы ДОУ\АТТЕСТАЦИЯ\2013-2014 уч. год\день здоровья\DSC_01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56150" y="1250950"/>
            <a:ext cx="3930650" cy="2947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2400" dirty="0" smtClean="0"/>
              <a:t>Здоровье необходимо всем , и о нём надо заботиться с самого раннего детства!</a:t>
            </a:r>
            <a:endParaRPr lang="ru-RU" sz="2400" dirty="0"/>
          </a:p>
        </p:txBody>
      </p:sp>
      <p:pic>
        <p:nvPicPr>
          <p:cNvPr id="6146" name="Picture 2" descr="C:\Users\admin\Desktop\документы ДОУ\АТТЕСТАЦИЯ\2013-2014 уч. год\день здоровья\DSC_01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</TotalTime>
  <Words>157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ФОТООТЧЁТ  «ДЕНЬ ЗДОРОВЬЯ»</vt:lpstr>
      <vt:lpstr>Здоровье-это</vt:lpstr>
      <vt:lpstr>Утренняя гимнастика-залог бодрости на весь день</vt:lpstr>
      <vt:lpstr>«День Здоровья» в нашем детском саду всегда проходит очень интересно</vt:lpstr>
      <vt:lpstr>На «День здоровья» приходят даже наши мамочки</vt:lpstr>
      <vt:lpstr>Малышам особенно приятно «искупаться» в лучах первого весеннего солнышка</vt:lpstr>
      <vt:lpstr>Весенние прогулки укрепляют не только физическое, но и психическое здоровье дошколят  </vt:lpstr>
      <vt:lpstr>Особенно полезна  «цвето-терапия»</vt:lpstr>
      <vt:lpstr>Здоровье необходимо всем , и о нём надо заботиться с самого раннего детства!</vt:lpstr>
      <vt:lpstr>буклеты о здоровом образе жизни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ФОТООТЧЁТ «ДЕНЬ ЗДОРОВЬЯ»</dc:title>
  <dc:creator>admin</dc:creator>
  <cp:lastModifiedBy>admin</cp:lastModifiedBy>
  <cp:revision>10</cp:revision>
  <dcterms:created xsi:type="dcterms:W3CDTF">2014-04-09T09:32:52Z</dcterms:created>
  <dcterms:modified xsi:type="dcterms:W3CDTF">2014-04-14T08:14:29Z</dcterms:modified>
</cp:coreProperties>
</file>